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322" r:id="rId25"/>
    <p:sldId id="276" r:id="rId26"/>
    <p:sldId id="277" r:id="rId27"/>
    <p:sldId id="278" r:id="rId28"/>
    <p:sldId id="279" r:id="rId29"/>
    <p:sldId id="280" r:id="rId30"/>
    <p:sldId id="287" r:id="rId31"/>
    <p:sldId id="285" r:id="rId32"/>
    <p:sldId id="288" r:id="rId33"/>
    <p:sldId id="289" r:id="rId34"/>
    <p:sldId id="290" r:id="rId35"/>
    <p:sldId id="291" r:id="rId36"/>
    <p:sldId id="292" r:id="rId37"/>
    <p:sldId id="293" r:id="rId38"/>
    <p:sldId id="294" r:id="rId39"/>
    <p:sldId id="295" r:id="rId40"/>
    <p:sldId id="286" r:id="rId41"/>
    <p:sldId id="282" r:id="rId42"/>
    <p:sldId id="309" r:id="rId43"/>
    <p:sldId id="314" r:id="rId44"/>
    <p:sldId id="297" r:id="rId45"/>
    <p:sldId id="300" r:id="rId46"/>
    <p:sldId id="298" r:id="rId47"/>
    <p:sldId id="299" r:id="rId48"/>
    <p:sldId id="313" r:id="rId49"/>
    <p:sldId id="323" r:id="rId50"/>
    <p:sldId id="305" r:id="rId51"/>
    <p:sldId id="306" r:id="rId52"/>
    <p:sldId id="296" r:id="rId53"/>
    <p:sldId id="283" r:id="rId54"/>
    <p:sldId id="302" r:id="rId55"/>
    <p:sldId id="319" r:id="rId56"/>
    <p:sldId id="320" r:id="rId57"/>
    <p:sldId id="303" r:id="rId58"/>
    <p:sldId id="304" r:id="rId59"/>
    <p:sldId id="301" r:id="rId60"/>
    <p:sldId id="316" r:id="rId61"/>
    <p:sldId id="311" r:id="rId62"/>
    <p:sldId id="312" r:id="rId6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5"/>
    <p:restoredTop sz="75452"/>
  </p:normalViewPr>
  <p:slideViewPr>
    <p:cSldViewPr snapToGrid="0">
      <p:cViewPr varScale="1">
        <p:scale>
          <a:sx n="85" d="100"/>
          <a:sy n="85" d="100"/>
        </p:scale>
        <p:origin x="18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60</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62</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9.jpe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101.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2.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6.jpg"/><Relationship Id="rId3" Type="http://schemas.openxmlformats.org/officeDocument/2006/relationships/image" Target="../media/image65.png"/><Relationship Id="rId7" Type="http://schemas.openxmlformats.org/officeDocument/2006/relationships/image" Target="../media/image68.jpe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124.png"/><Relationship Id="rId5" Type="http://schemas.openxmlformats.org/officeDocument/2006/relationships/image" Target="../media/image66.jpeg"/><Relationship Id="rId10" Type="http://schemas.openxmlformats.org/officeDocument/2006/relationships/image" Target="../media/image123.png"/><Relationship Id="rId4" Type="http://schemas.openxmlformats.org/officeDocument/2006/relationships/image" Target="../media/image59.jpeg"/><Relationship Id="rId9"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55" y="630500"/>
            <a:ext cx="4138949" cy="2559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e chart with different colored bars&#10;&#10;Description automatically generated">
            <a:extLst>
              <a:ext uri="{FF2B5EF4-FFF2-40B4-BE49-F238E27FC236}">
                <a16:creationId xmlns:a16="http://schemas.microsoft.com/office/drawing/2014/main" id="{174D5A70-AAE1-AC8C-1598-FE92318147AD}"/>
              </a:ext>
            </a:extLst>
          </p:cNvPr>
          <p:cNvPicPr>
            <a:picLocks noChangeAspect="1"/>
          </p:cNvPicPr>
          <p:nvPr/>
        </p:nvPicPr>
        <p:blipFill>
          <a:blip r:embed="rId3"/>
          <a:stretch>
            <a:fillRect/>
          </a:stretch>
        </p:blipFill>
        <p:spPr>
          <a:xfrm>
            <a:off x="532355" y="1563134"/>
            <a:ext cx="5391110" cy="2249394"/>
          </a:xfrm>
          <a:prstGeom prst="rect">
            <a:avLst/>
          </a:prstGeom>
        </p:spPr>
      </p:pic>
      <p:pic>
        <p:nvPicPr>
          <p:cNvPr id="7" name="Picture 6" descr="A pie chart with numbers and symbols&#10;&#10;Description automatically generated">
            <a:extLst>
              <a:ext uri="{FF2B5EF4-FFF2-40B4-BE49-F238E27FC236}">
                <a16:creationId xmlns:a16="http://schemas.microsoft.com/office/drawing/2014/main" id="{B37E49AC-6D86-275C-C3B3-6BD4331BA00F}"/>
              </a:ext>
            </a:extLst>
          </p:cNvPr>
          <p:cNvPicPr>
            <a:picLocks noChangeAspect="1"/>
          </p:cNvPicPr>
          <p:nvPr/>
        </p:nvPicPr>
        <p:blipFill>
          <a:blip r:embed="rId4"/>
          <a:stretch>
            <a:fillRect/>
          </a:stretch>
        </p:blipFill>
        <p:spPr>
          <a:xfrm>
            <a:off x="532355" y="4384901"/>
            <a:ext cx="5566297" cy="2249394"/>
          </a:xfrm>
          <a:prstGeom prst="rect">
            <a:avLst/>
          </a:prstGeom>
        </p:spPr>
      </p:pic>
      <p:sp>
        <p:nvSpPr>
          <p:cNvPr id="8" name="TextBox 7">
            <a:extLst>
              <a:ext uri="{FF2B5EF4-FFF2-40B4-BE49-F238E27FC236}">
                <a16:creationId xmlns:a16="http://schemas.microsoft.com/office/drawing/2014/main" id="{76EF33B6-C5EC-1DCE-DCB3-6D89E55BA276}"/>
              </a:ext>
            </a:extLst>
          </p:cNvPr>
          <p:cNvSpPr txBox="1"/>
          <p:nvPr/>
        </p:nvSpPr>
        <p:spPr>
          <a:xfrm>
            <a:off x="1689495" y="1409245"/>
            <a:ext cx="3513752" cy="307777"/>
          </a:xfrm>
          <a:prstGeom prst="rect">
            <a:avLst/>
          </a:prstGeom>
          <a:noFill/>
        </p:spPr>
        <p:txBody>
          <a:bodyPr wrap="square" rtlCol="0">
            <a:spAutoFit/>
          </a:bodyPr>
          <a:lstStyle/>
          <a:p>
            <a:r>
              <a:rPr lang="en-US" sz="1400" dirty="0"/>
              <a:t>Software development industry experience</a:t>
            </a:r>
          </a:p>
        </p:txBody>
      </p:sp>
      <p:sp>
        <p:nvSpPr>
          <p:cNvPr id="9" name="TextBox 8">
            <a:extLst>
              <a:ext uri="{FF2B5EF4-FFF2-40B4-BE49-F238E27FC236}">
                <a16:creationId xmlns:a16="http://schemas.microsoft.com/office/drawing/2014/main" id="{BC49B9EA-D12F-3819-D3B6-0AF4405BCC08}"/>
              </a:ext>
            </a:extLst>
          </p:cNvPr>
          <p:cNvSpPr txBox="1"/>
          <p:nvPr/>
        </p:nvSpPr>
        <p:spPr>
          <a:xfrm>
            <a:off x="1438352" y="3944826"/>
            <a:ext cx="3513752" cy="307777"/>
          </a:xfrm>
          <a:prstGeom prst="rect">
            <a:avLst/>
          </a:prstGeom>
          <a:noFill/>
        </p:spPr>
        <p:txBody>
          <a:bodyPr wrap="square" rtlCol="0">
            <a:spAutoFit/>
          </a:bodyPr>
          <a:lstStyle/>
          <a:p>
            <a:r>
              <a:rPr lang="en-US" sz="1400" dirty="0"/>
              <a:t>Software development team size</a:t>
            </a:r>
          </a:p>
        </p:txBody>
      </p:sp>
      <p:pic>
        <p:nvPicPr>
          <p:cNvPr id="3076" name="Picture 4">
            <a:extLst>
              <a:ext uri="{FF2B5EF4-FFF2-40B4-BE49-F238E27FC236}">
                <a16:creationId xmlns:a16="http://schemas.microsoft.com/office/drawing/2014/main" id="{AA064509-FA53-212A-2C3F-98DB46317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41" y="3617912"/>
            <a:ext cx="4138949" cy="25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sp>
        <p:nvSpPr>
          <p:cNvPr id="4" name="TextBox 3">
            <a:extLst>
              <a:ext uri="{FF2B5EF4-FFF2-40B4-BE49-F238E27FC236}">
                <a16:creationId xmlns:a16="http://schemas.microsoft.com/office/drawing/2014/main" id="{99036A13-BC0F-D88E-C398-FCB4C3FD17B7}"/>
              </a:ext>
            </a:extLst>
          </p:cNvPr>
          <p:cNvSpPr txBox="1"/>
          <p:nvPr/>
        </p:nvSpPr>
        <p:spPr>
          <a:xfrm>
            <a:off x="704889" y="1428980"/>
            <a:ext cx="10867517" cy="2677656"/>
          </a:xfrm>
          <a:prstGeom prst="rect">
            <a:avLst/>
          </a:prstGeom>
          <a:noFill/>
        </p:spPr>
        <p:txBody>
          <a:bodyPr wrap="square">
            <a:spAutoFit/>
          </a:bodyPr>
          <a:lstStyle/>
          <a:p>
            <a:r>
              <a:rPr lang="en-US" sz="2800" dirty="0"/>
              <a:t>Jorge Fonseca – Project mentor</a:t>
            </a:r>
          </a:p>
          <a:p>
            <a:pPr algn="l"/>
            <a:r>
              <a:rPr lang="en-US" sz="2800" b="1" dirty="0"/>
              <a:t>Rough project idea </a:t>
            </a:r>
            <a:r>
              <a:rPr lang="en-US" sz="2800" dirty="0"/>
              <a:t>– </a:t>
            </a:r>
            <a:r>
              <a:rPr lang="en-GB" sz="2800" b="0" i="0" dirty="0">
                <a:solidFill>
                  <a:srgbClr val="222222"/>
                </a:solidFill>
                <a:effectLst/>
                <a:latin typeface="Arial" panose="020B0604020202020204" pitchFamily="34" charset="0"/>
              </a:rPr>
              <a:t>Camera-based geo detection of people: Using camera footage to track individuals through different cameras by using a 3d model of the space.</a:t>
            </a:r>
          </a:p>
          <a:p>
            <a:pPr algn="l"/>
            <a:endParaRPr lang="en-US" sz="2800" dirty="0"/>
          </a:p>
          <a:p>
            <a:pPr lvl="2"/>
            <a:r>
              <a:rPr lang="en-US" sz="2800" dirty="0"/>
              <a:t>– Identifying an active shooter location in real-time</a:t>
            </a:r>
          </a:p>
        </p:txBody>
      </p:sp>
    </p:spTree>
    <p:extLst>
      <p:ext uri="{BB962C8B-B14F-4D97-AF65-F5344CB8AC3E}">
        <p14:creationId xmlns:p14="http://schemas.microsoft.com/office/powerpoint/2010/main" val="35944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51095</TotalTime>
  <Words>7341</Words>
  <Application>Microsoft Macintosh PowerPoint</Application>
  <PresentationFormat>Widescreen</PresentationFormat>
  <Paragraphs>776</Paragraphs>
  <Slides>62</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201</cp:revision>
  <dcterms:created xsi:type="dcterms:W3CDTF">2022-12-01T21:47:15Z</dcterms:created>
  <dcterms:modified xsi:type="dcterms:W3CDTF">2024-01-30T21:37:16Z</dcterms:modified>
</cp:coreProperties>
</file>